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76" r:id="rId4"/>
    <p:sldId id="278" r:id="rId5"/>
    <p:sldId id="272" r:id="rId6"/>
    <p:sldId id="274" r:id="rId7"/>
    <p:sldId id="273" r:id="rId8"/>
    <p:sldId id="27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66"/>
    <a:srgbClr val="FFCC99"/>
    <a:srgbClr val="FFCC66"/>
    <a:srgbClr val="CC9900"/>
    <a:srgbClr val="CCFF99"/>
    <a:srgbClr val="99CC00"/>
    <a:srgbClr val="33CC33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5441" autoAdjust="0"/>
  </p:normalViewPr>
  <p:slideViewPr>
    <p:cSldViewPr>
      <p:cViewPr varScale="1">
        <p:scale>
          <a:sx n="83" d="100"/>
          <a:sy n="83" d="100"/>
        </p:scale>
        <p:origin x="1848" y="8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95187165775402E-2"/>
          <c:y val="1.7543859649122806E-2"/>
          <c:w val="0.98039215686274517"/>
          <c:h val="0.9678362573099413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7392"/>
        <c:axId val="7468928"/>
      </c:barChart>
      <c:catAx>
        <c:axId val="7467392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4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68928"/>
        <c:crosses val="autoZero"/>
        <c:auto val="1"/>
        <c:lblAlgn val="ctr"/>
        <c:lblOffset val="100"/>
        <c:tickMarkSkip val="1"/>
        <c:noMultiLvlLbl val="0"/>
      </c:catAx>
      <c:valAx>
        <c:axId val="7468928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4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67392"/>
        <c:crosses val="autoZero"/>
        <c:crossBetween val="between"/>
      </c:valAx>
      <c:spPr>
        <a:noFill/>
        <a:ln w="117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8531BF-D8A3-4B53-8E70-BE372F434E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5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31BF-D8A3-4B53-8E70-BE372F434EA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80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AB80-F3D7-4E36-88E7-F62D5A22F6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34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AB62-9DA7-4248-A388-EF727E8488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25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695F-2635-49C3-AEEA-C935606FF8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6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A3DA-18B4-4018-AB60-E2990054AE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27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CE44-D29F-4337-A440-8D3070AEEB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67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4865-DFFD-46B8-B852-50842C78D7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33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57F4-BE2A-4C95-B3F7-F745A9022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515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722E-9824-4D92-9DEE-82185135A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90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00E3-A4CE-416E-B0AB-1CFECEB2A5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02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8758-8CB6-4547-A39F-0B0CBFF4EC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776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6115-8686-4CE8-9B09-91CF65647E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4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A75FD9-6D4B-4C61-B742-E9A346B212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Growth Measurements 2019</a:t>
            </a:r>
            <a:r>
              <a:rPr lang="en-US" altLang="en-US" sz="4000" dirty="0" smtClean="0">
                <a:solidFill>
                  <a:schemeClr val="bg1"/>
                </a:solidFill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Average Growth – Plant Cane</a:t>
            </a:r>
          </a:p>
        </p:txBody>
      </p:sp>
      <p:graphicFrame>
        <p:nvGraphicFramePr>
          <p:cNvPr id="205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528726"/>
              </p:ext>
            </p:extLst>
          </p:nvPr>
        </p:nvGraphicFramePr>
        <p:xfrm>
          <a:off x="352425" y="1184275"/>
          <a:ext cx="84391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" name="Chart" r:id="rId4" imgW="8161119" imgH="5075016" progId="MSGraph.Chart.8">
                  <p:embed followColorScheme="full"/>
                </p:oleObj>
              </mc:Choice>
              <mc:Fallback>
                <p:oleObj name="Chart" r:id="rId4" imgW="8161119" imgH="5075016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184275"/>
                        <a:ext cx="8439150" cy="52482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Growth Measurements 2019</a:t>
            </a:r>
            <a:r>
              <a:rPr lang="en-US" altLang="en-US" sz="4000" dirty="0" smtClean="0">
                <a:solidFill>
                  <a:schemeClr val="bg1"/>
                </a:solidFill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Average Height – Plant Cane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49146"/>
              </p:ext>
            </p:extLst>
          </p:nvPr>
        </p:nvGraphicFramePr>
        <p:xfrm>
          <a:off x="350838" y="1247775"/>
          <a:ext cx="847725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Chart" r:id="rId3" imgW="8222055" imgH="5075016" progId="MSGraph.Chart.8">
                  <p:embed followColorScheme="full"/>
                </p:oleObj>
              </mc:Choice>
              <mc:Fallback>
                <p:oleObj name="Chart" r:id="rId3" imgW="8222055" imgH="50750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247775"/>
                        <a:ext cx="8477250" cy="5232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8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Growth Measurements 2019</a:t>
            </a:r>
            <a:r>
              <a:rPr lang="en-US" altLang="en-US" sz="4000" dirty="0" smtClean="0">
                <a:solidFill>
                  <a:schemeClr val="bg1"/>
                </a:solidFill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Average Growth – First Stubble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08170"/>
              </p:ext>
            </p:extLst>
          </p:nvPr>
        </p:nvGraphicFramePr>
        <p:xfrm>
          <a:off x="357188" y="1230313"/>
          <a:ext cx="8434387" cy="523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Chart" r:id="rId3" imgW="8183826" imgH="5075016" progId="MSGraph.Chart.8">
                  <p:embed followColorScheme="full"/>
                </p:oleObj>
              </mc:Choice>
              <mc:Fallback>
                <p:oleObj name="Chart" r:id="rId3" imgW="8183826" imgH="507501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230313"/>
                        <a:ext cx="8434387" cy="52308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Growth Measurements 2019</a:t>
            </a:r>
            <a:r>
              <a:rPr lang="en-US" altLang="en-US" sz="4000" dirty="0" smtClean="0">
                <a:solidFill>
                  <a:schemeClr val="bg1"/>
                </a:solidFill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Average Height – First Stubble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120105"/>
              </p:ext>
            </p:extLst>
          </p:nvPr>
        </p:nvGraphicFramePr>
        <p:xfrm>
          <a:off x="366713" y="1236663"/>
          <a:ext cx="8410575" cy="52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Chart" r:id="rId3" imgW="8214294" imgH="5090267" progId="MSGraph.Chart.8">
                  <p:embed followColorScheme="full"/>
                </p:oleObj>
              </mc:Choice>
              <mc:Fallback>
                <p:oleObj name="Chart" r:id="rId3" imgW="8214294" imgH="50902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236663"/>
                        <a:ext cx="8410575" cy="52117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60198"/>
              </p:ext>
            </p:extLst>
          </p:nvPr>
        </p:nvGraphicFramePr>
        <p:xfrm>
          <a:off x="317500" y="1222375"/>
          <a:ext cx="85058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Chart" r:id="rId3" imgW="8671602" imgH="5235004" progId="MSGraph.Chart.8">
                  <p:embed followColorScheme="full"/>
                </p:oleObj>
              </mc:Choice>
              <mc:Fallback>
                <p:oleObj name="Chart" r:id="rId3" imgW="8671602" imgH="5235004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222375"/>
                        <a:ext cx="8505825" cy="51355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Growth – </a:t>
            </a:r>
            <a:r>
              <a:rPr lang="en-US" altLang="en-US" sz="2800" dirty="0" smtClean="0">
                <a:solidFill>
                  <a:schemeClr val="bg1"/>
                </a:solidFill>
              </a:rPr>
              <a:t>L 01-299 </a:t>
            </a:r>
            <a:r>
              <a:rPr lang="en-US" altLang="en-US" sz="4400" dirty="0">
                <a:solidFill>
                  <a:schemeClr val="bg1"/>
                </a:solidFill>
              </a:rPr>
              <a:t/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Plant Cane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05200" y="480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</a:t>
            </a:r>
            <a:r>
              <a:rPr lang="en-US" altLang="en-US" sz="1800" dirty="0" smtClean="0"/>
              <a:t>2012 </a:t>
            </a:r>
            <a:r>
              <a:rPr lang="en-US" altLang="en-US" sz="1800" dirty="0"/>
              <a:t>- </a:t>
            </a:r>
            <a:r>
              <a:rPr lang="en-US" altLang="en-US" sz="1800" dirty="0" smtClean="0"/>
              <a:t>2019</a:t>
            </a:r>
            <a:endParaRPr lang="en-US" altLang="en-US" sz="1800" dirty="0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600200" y="3694906"/>
            <a:ext cx="381000" cy="1639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19200" y="3315493"/>
            <a:ext cx="7620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/>
              <a:t>2019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0994"/>
              </p:ext>
            </p:extLst>
          </p:nvPr>
        </p:nvGraphicFramePr>
        <p:xfrm>
          <a:off x="295275" y="1254125"/>
          <a:ext cx="8534400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Chart" r:id="rId3" imgW="8740011" imgH="5311257" progId="MSGraph.Chart.8">
                  <p:embed followColorScheme="full"/>
                </p:oleObj>
              </mc:Choice>
              <mc:Fallback>
                <p:oleObj name="Chart" r:id="rId3" imgW="8740011" imgH="531125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254125"/>
                        <a:ext cx="8534400" cy="51863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Height – </a:t>
            </a:r>
            <a:r>
              <a:rPr lang="en-US" altLang="en-US" sz="2800" dirty="0" smtClean="0">
                <a:solidFill>
                  <a:schemeClr val="bg1"/>
                </a:solidFill>
              </a:rPr>
              <a:t>L 01-299 </a:t>
            </a:r>
            <a:r>
              <a:rPr lang="en-US" altLang="en-US" sz="4400" dirty="0">
                <a:solidFill>
                  <a:schemeClr val="bg1"/>
                </a:solidFill>
              </a:rPr>
              <a:t/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Plant Cane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86400" y="473789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</a:t>
            </a:r>
            <a:r>
              <a:rPr lang="en-US" altLang="en-US" sz="1800" dirty="0" smtClean="0"/>
              <a:t>2012 </a:t>
            </a:r>
            <a:r>
              <a:rPr lang="en-US" altLang="en-US" sz="1800" dirty="0"/>
              <a:t>- </a:t>
            </a:r>
            <a:r>
              <a:rPr lang="en-US" altLang="en-US" sz="1800" dirty="0" smtClean="0"/>
              <a:t>2019</a:t>
            </a:r>
            <a:endParaRPr lang="en-US" altLang="en-US" sz="18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28800" y="3810000"/>
            <a:ext cx="7620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/>
              <a:t>2019</a:t>
            </a:r>
            <a:endParaRPr lang="en-US" altLang="en-US" sz="1800" dirty="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057400" y="4189413"/>
            <a:ext cx="152400" cy="1220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08000" y="2686050"/>
          <a:ext cx="39370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Growth – </a:t>
            </a:r>
            <a:r>
              <a:rPr lang="en-US" altLang="en-US" sz="2800" dirty="0" smtClean="0">
                <a:solidFill>
                  <a:schemeClr val="bg1"/>
                </a:solidFill>
              </a:rPr>
              <a:t>L 01-299 </a:t>
            </a:r>
            <a:r>
              <a:rPr lang="en-US" altLang="en-US" sz="4400" dirty="0">
                <a:solidFill>
                  <a:schemeClr val="bg1"/>
                </a:solidFill>
              </a:rPr>
              <a:t/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First Stubble</a:t>
            </a:r>
          </a:p>
        </p:txBody>
      </p:sp>
      <p:graphicFrame>
        <p:nvGraphicFramePr>
          <p:cNvPr id="717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3688438"/>
              </p:ext>
            </p:extLst>
          </p:nvPr>
        </p:nvGraphicFramePr>
        <p:xfrm>
          <a:off x="320675" y="1241425"/>
          <a:ext cx="8499475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Chart" r:id="rId4" imgW="8671602" imgH="5242485" progId="MSGraph.Chart.8">
                  <p:embed/>
                </p:oleObj>
              </mc:Choice>
              <mc:Fallback>
                <p:oleObj name="Chart" r:id="rId4" imgW="8671602" imgH="5242485" progId="MSGraph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241425"/>
                        <a:ext cx="8499475" cy="51387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1219200" y="3315493"/>
            <a:ext cx="7620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2019</a:t>
            </a:r>
            <a:endParaRPr lang="en-US" altLang="en-US" sz="1800" dirty="0"/>
          </a:p>
        </p:txBody>
      </p:sp>
      <p:sp>
        <p:nvSpPr>
          <p:cNvPr id="7174" name="Line 14"/>
          <p:cNvSpPr>
            <a:spLocks noChangeShapeType="1"/>
          </p:cNvSpPr>
          <p:nvPr/>
        </p:nvSpPr>
        <p:spPr bwMode="auto">
          <a:xfrm flipH="1">
            <a:off x="1371600" y="3694906"/>
            <a:ext cx="228600" cy="18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3810000" y="4750805"/>
            <a:ext cx="1937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Avg. </a:t>
            </a:r>
            <a:r>
              <a:rPr lang="en-US" altLang="en-US" sz="1800" dirty="0" smtClean="0"/>
              <a:t>2012 </a:t>
            </a:r>
            <a:r>
              <a:rPr lang="en-US" altLang="en-US" sz="1800" dirty="0"/>
              <a:t>- </a:t>
            </a:r>
            <a:r>
              <a:rPr lang="en-US" altLang="en-US" sz="1800" dirty="0" smtClean="0"/>
              <a:t>2019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704739"/>
              </p:ext>
            </p:extLst>
          </p:nvPr>
        </p:nvGraphicFramePr>
        <p:xfrm>
          <a:off x="306388" y="1219200"/>
          <a:ext cx="8529637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Chart" r:id="rId3" imgW="8747772" imgH="5318739" progId="MSGraph.Chart.8">
                  <p:embed followColorScheme="full"/>
                </p:oleObj>
              </mc:Choice>
              <mc:Fallback>
                <p:oleObj name="Chart" r:id="rId3" imgW="8747772" imgH="53187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219200"/>
                        <a:ext cx="8529637" cy="51863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Average Height </a:t>
            </a:r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– L 01-299 </a:t>
            </a:r>
            <a:r>
              <a:rPr lang="en-US" altLang="en-US" sz="44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+mj-lt"/>
              </a:rPr>
            </a:b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First Stubble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76800" y="4876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</a:t>
            </a:r>
            <a:r>
              <a:rPr lang="en-US" altLang="en-US" sz="1800" dirty="0" smtClean="0"/>
              <a:t>2012 </a:t>
            </a:r>
            <a:r>
              <a:rPr lang="en-US" altLang="en-US" sz="1800" dirty="0"/>
              <a:t>- </a:t>
            </a:r>
            <a:r>
              <a:rPr lang="en-US" altLang="en-US" sz="1800" dirty="0" smtClean="0"/>
              <a:t>2019</a:t>
            </a:r>
            <a:endParaRPr lang="en-US" altLang="en-US" sz="18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5710" y="3886200"/>
            <a:ext cx="7620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/>
              <a:t>2019</a:t>
            </a:r>
            <a:endParaRPr lang="en-US" altLang="en-US" sz="1800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600200" y="4265613"/>
            <a:ext cx="449424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7216</TotalTime>
  <Words>57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Default Design</vt:lpstr>
      <vt:lpstr>Microsoft Graph Chart</vt:lpstr>
      <vt:lpstr>Growth Measurements 2019 Average Growth – Plant Cane</vt:lpstr>
      <vt:lpstr>Growth Measurements 2019 Average Height – Plant Cane</vt:lpstr>
      <vt:lpstr>Growth Measurements 2019 Average Growth – First Stubble</vt:lpstr>
      <vt:lpstr>Growth Measurements 2019 Average Height – First Stubble</vt:lpstr>
      <vt:lpstr>PowerPoint Presentation</vt:lpstr>
      <vt:lpstr>PowerPoint Presentation</vt:lpstr>
      <vt:lpstr>PowerPoint Presentation</vt:lpstr>
      <vt:lpstr>PowerPoint Presentation</vt:lpstr>
    </vt:vector>
  </TitlesOfParts>
  <Company>USDA-ARS, SRRC, SRU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Measurements 2005 Average Growth – Plant Cane</dc:title>
  <dc:creator>Ed Dufrene</dc:creator>
  <cp:lastModifiedBy>Duet, Michael</cp:lastModifiedBy>
  <cp:revision>508</cp:revision>
  <dcterms:created xsi:type="dcterms:W3CDTF">2005-06-15T16:16:38Z</dcterms:created>
  <dcterms:modified xsi:type="dcterms:W3CDTF">2019-07-30T18:36:49Z</dcterms:modified>
</cp:coreProperties>
</file>